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7" r:id="rId6"/>
    <p:sldId id="260" r:id="rId7"/>
    <p:sldId id="268" r:id="rId8"/>
    <p:sldId id="263" r:id="rId9"/>
    <p:sldId id="261" r:id="rId10"/>
    <p:sldId id="265" r:id="rId11"/>
    <p:sldId id="266" r:id="rId12"/>
    <p:sldId id="264" r:id="rId13"/>
    <p:sldId id="25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736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44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36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58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851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35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356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61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657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18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82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C529-1BFE-4F21-8ACF-69B5D15D699D}" type="datetimeFigureOut">
              <a:rPr lang="pt-BR" smtClean="0"/>
              <a:t>02/09/2012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93CBD-7D3F-4B08-B25B-24C7913589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76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. Leandro e Paty\AppData\Local\Microsoft\Windows\Temporary Internet Files\Content.IE5\DJ0CKZY9\MP9004392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026833">
            <a:off x="354852" y="380832"/>
            <a:ext cx="3238128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MARCA NÚMERO2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08912" cy="720080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Ministérios orientados pelos dons.</a:t>
            </a:r>
            <a:endParaRPr lang="pt-BR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70855" y="2204864"/>
            <a:ext cx="8208912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Vivendo a força que vem de Deus para executar o trabalho na Igreja.</a:t>
            </a:r>
            <a:endParaRPr lang="pt-BR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4" y="5949280"/>
            <a:ext cx="1447062" cy="96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858218"/>
          </a:xfrm>
        </p:spPr>
        <p:txBody>
          <a:bodyPr>
            <a:noAutofit/>
          </a:bodyPr>
          <a:lstStyle/>
          <a:p>
            <a:r>
              <a:rPr lang="pt-BR" sz="2400" dirty="0"/>
              <a:t>Os dons são concedidos por Deus </a:t>
            </a:r>
            <a:r>
              <a:rPr lang="pt-BR" sz="2400" dirty="0" smtClean="0"/>
              <a:t>através do </a:t>
            </a:r>
            <a:r>
              <a:rPr lang="pt-BR" sz="2400" dirty="0"/>
              <a:t>Espírito Santo, segundo a Sua vontade (1 </a:t>
            </a:r>
            <a:r>
              <a:rPr lang="pt-BR" sz="2400" dirty="0" err="1"/>
              <a:t>Co</a:t>
            </a:r>
            <a:r>
              <a:rPr lang="pt-BR" sz="2400" dirty="0"/>
              <a:t> 12.11, 18). </a:t>
            </a:r>
            <a:r>
              <a:rPr lang="pt-BR" sz="2400" dirty="0" smtClean="0"/>
              <a:t>É </a:t>
            </a:r>
            <a:r>
              <a:rPr lang="pt-BR" sz="2400" dirty="0"/>
              <a:t>o Espírito Santo quem decide qual é o nosso dom. Não são dados de acordo com o nível </a:t>
            </a:r>
            <a:r>
              <a:rPr lang="pt-BR" sz="2400" dirty="0" smtClean="0"/>
              <a:t>espiritual, ou anos de ministério na </a:t>
            </a:r>
            <a:r>
              <a:rPr lang="pt-BR" sz="2400" dirty="0"/>
              <a:t>igreja, </a:t>
            </a:r>
            <a:r>
              <a:rPr lang="pt-BR" sz="2400" dirty="0" smtClean="0"/>
              <a:t>ou pelo </a:t>
            </a:r>
            <a:r>
              <a:rPr lang="pt-BR" sz="2400" dirty="0"/>
              <a:t>cargo que alguém ocupe </a:t>
            </a:r>
            <a:r>
              <a:rPr lang="pt-BR" sz="2400" dirty="0" smtClean="0"/>
              <a:t>e muito menos por </a:t>
            </a:r>
            <a:r>
              <a:rPr lang="pt-BR" sz="2400" dirty="0"/>
              <a:t>merecimento (</a:t>
            </a:r>
            <a:r>
              <a:rPr lang="pt-BR" sz="2400" dirty="0" err="1"/>
              <a:t>Ef</a:t>
            </a:r>
            <a:r>
              <a:rPr lang="pt-BR" sz="2400" dirty="0"/>
              <a:t> 4.7).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53583"/>
              </p:ext>
            </p:extLst>
          </p:nvPr>
        </p:nvGraphicFramePr>
        <p:xfrm>
          <a:off x="440567" y="2276872"/>
          <a:ext cx="822960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5184576"/>
                <a:gridCol w="1522512"/>
              </a:tblGrid>
              <a:tr h="426967">
                <a:tc>
                  <a:txBody>
                    <a:bodyPr/>
                    <a:lstStyle/>
                    <a:p>
                      <a:r>
                        <a:rPr lang="pt-BR" dirty="0" smtClean="0"/>
                        <a:t>Diferente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</a:t>
                      </a:r>
                      <a:r>
                        <a:rPr lang="pt-BR" baseline="0" dirty="0" smtClean="0"/>
                        <a:t> Coríntios 12. 4-6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Igual</a:t>
                      </a:r>
                      <a:endParaRPr lang="pt-BR" dirty="0"/>
                    </a:p>
                  </a:txBody>
                  <a:tcPr/>
                </a:tc>
              </a:tr>
              <a:tr h="599583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Dom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>
                          <a:effectLst/>
                        </a:rPr>
                        <a:t>Há diversidade de dons, mas o Espírito é o mesmo.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effectLst/>
                        </a:rPr>
                        <a:t> Espirito</a:t>
                      </a:r>
                      <a:endParaRPr lang="pt-BR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103489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Serviço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 diversidade de ministérios, mas o Senhor é o mesmo.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Senhor </a:t>
                      </a:r>
                      <a:endParaRPr lang="pt-BR" dirty="0"/>
                    </a:p>
                  </a:txBody>
                  <a:tcPr/>
                </a:tc>
              </a:tr>
              <a:tr h="1034897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Realizações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 diversidade de operações, mas é o mesmo Deus que opera tudo em todos.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Deus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41852" y="55172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/>
              <a:t>A lista a seguir tem como base a palavra de Deus, porém a lista de dons que Deus confere ao seu povo é ainda maior... Esta lista é apenas um resumo bíblico.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082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8509" y="316339"/>
            <a:ext cx="4117507" cy="2154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Romanos 12</a:t>
            </a:r>
            <a:r>
              <a:rPr lang="pt-BR" dirty="0"/>
              <a:t> menciona os seguintes dons espirituais:</a:t>
            </a:r>
          </a:p>
          <a:p>
            <a:r>
              <a:rPr lang="pt-BR" sz="1400" dirty="0" smtClean="0"/>
              <a:t>1)</a:t>
            </a:r>
            <a:r>
              <a:rPr lang="pt-BR" sz="1400" dirty="0"/>
              <a:t>    Profecia (pregação, declaração inspirada)  </a:t>
            </a:r>
            <a:br>
              <a:rPr lang="pt-BR" sz="1400" dirty="0"/>
            </a:br>
            <a:r>
              <a:rPr lang="pt-BR" sz="1400" dirty="0" smtClean="0"/>
              <a:t>2)</a:t>
            </a:r>
            <a:r>
              <a:rPr lang="pt-BR" sz="1400" dirty="0"/>
              <a:t>    Serviço (ministério)  </a:t>
            </a:r>
            <a:br>
              <a:rPr lang="pt-BR" sz="1400" dirty="0"/>
            </a:br>
            <a:r>
              <a:rPr lang="pt-BR" sz="1400" dirty="0" smtClean="0"/>
              <a:t>3)</a:t>
            </a:r>
            <a:r>
              <a:rPr lang="pt-BR" sz="1400" dirty="0"/>
              <a:t>    Ensino (comunicação de princípios bíblicos)  </a:t>
            </a:r>
            <a:br>
              <a:rPr lang="pt-BR" sz="1400" dirty="0"/>
            </a:br>
            <a:r>
              <a:rPr lang="pt-BR" sz="1400" dirty="0" smtClean="0"/>
              <a:t>4)</a:t>
            </a:r>
            <a:r>
              <a:rPr lang="pt-BR" sz="1400" dirty="0"/>
              <a:t>    Exortação (estímulo à fé, encorajamento)  </a:t>
            </a:r>
            <a:br>
              <a:rPr lang="pt-BR" sz="1400" dirty="0"/>
            </a:br>
            <a:r>
              <a:rPr lang="pt-BR" sz="1400" dirty="0" smtClean="0"/>
              <a:t>5)</a:t>
            </a:r>
            <a:r>
              <a:rPr lang="pt-BR" sz="1400" dirty="0"/>
              <a:t>    Contribuição (doação, generosidade)  </a:t>
            </a:r>
            <a:br>
              <a:rPr lang="pt-BR" sz="1400" dirty="0"/>
            </a:br>
            <a:r>
              <a:rPr lang="pt-BR" sz="1400" dirty="0" smtClean="0"/>
              <a:t>6)</a:t>
            </a:r>
            <a:r>
              <a:rPr lang="pt-BR" sz="1400" dirty="0"/>
              <a:t>     Liderança (autoridade, governo, administração)  </a:t>
            </a:r>
            <a:br>
              <a:rPr lang="pt-BR" sz="1400" dirty="0"/>
            </a:br>
            <a:r>
              <a:rPr lang="pt-BR" sz="1400" dirty="0" smtClean="0"/>
              <a:t>7)</a:t>
            </a:r>
            <a:r>
              <a:rPr lang="pt-BR" sz="1400" dirty="0"/>
              <a:t>    Misericórdia (simpatia, consolo, bondade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8395" y="2697222"/>
            <a:ext cx="4303645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I Coríntios 12</a:t>
            </a:r>
            <a:r>
              <a:rPr lang="pt-BR" dirty="0"/>
              <a:t> adiciona:</a:t>
            </a:r>
          </a:p>
          <a:p>
            <a:r>
              <a:rPr lang="pt-BR" sz="1400" dirty="0" smtClean="0"/>
              <a:t>8)</a:t>
            </a:r>
            <a:r>
              <a:rPr lang="pt-BR" sz="1400" dirty="0"/>
              <a:t>    Sabedoria (conselho sábio, palavra sábia)  </a:t>
            </a:r>
            <a:br>
              <a:rPr lang="pt-BR" sz="1400" dirty="0"/>
            </a:br>
            <a:r>
              <a:rPr lang="pt-BR" sz="1400" dirty="0" smtClean="0"/>
              <a:t>9)</a:t>
            </a:r>
            <a:r>
              <a:rPr lang="pt-BR" sz="1400" dirty="0"/>
              <a:t>    </a:t>
            </a:r>
            <a:r>
              <a:rPr lang="pt-BR" sz="1400" dirty="0" smtClean="0"/>
              <a:t>Conhecimento </a:t>
            </a:r>
            <a:r>
              <a:rPr lang="pt-BR" sz="1400" dirty="0"/>
              <a:t>(falar com propriedade)  </a:t>
            </a:r>
            <a:br>
              <a:rPr lang="pt-BR" sz="1400" dirty="0"/>
            </a:br>
            <a:r>
              <a:rPr lang="pt-BR" sz="1400" dirty="0" smtClean="0"/>
              <a:t>10)</a:t>
            </a:r>
            <a:r>
              <a:rPr lang="pt-BR" sz="1400" dirty="0"/>
              <a:t>  Fé (crer na intervenção divina)  </a:t>
            </a:r>
            <a:br>
              <a:rPr lang="pt-BR" sz="1400" dirty="0"/>
            </a:br>
            <a:r>
              <a:rPr lang="pt-BR" sz="1400" dirty="0" smtClean="0"/>
              <a:t>11)</a:t>
            </a:r>
            <a:r>
              <a:rPr lang="pt-BR" sz="1400" dirty="0"/>
              <a:t>  </a:t>
            </a:r>
            <a:r>
              <a:rPr lang="pt-BR" sz="1400" dirty="0" smtClean="0"/>
              <a:t>Cura </a:t>
            </a:r>
            <a:r>
              <a:rPr lang="pt-BR" sz="1400" dirty="0"/>
              <a:t>(sarar mágoas e doenças físicas)  </a:t>
            </a:r>
            <a:br>
              <a:rPr lang="pt-BR" sz="1400" dirty="0"/>
            </a:br>
            <a:r>
              <a:rPr lang="pt-BR" sz="1400" dirty="0" smtClean="0"/>
              <a:t>12)</a:t>
            </a:r>
            <a:r>
              <a:rPr lang="pt-BR" sz="1400" dirty="0"/>
              <a:t>  Milagres (realização de grandes feitos)  </a:t>
            </a:r>
            <a:br>
              <a:rPr lang="pt-BR" sz="1400" dirty="0"/>
            </a:br>
            <a:r>
              <a:rPr lang="pt-BR" sz="1400" dirty="0" smtClean="0"/>
              <a:t>13)</a:t>
            </a:r>
            <a:r>
              <a:rPr lang="pt-BR" sz="1400" dirty="0"/>
              <a:t>  Discernimento de espíritos (percepção espiritual)  </a:t>
            </a:r>
            <a:br>
              <a:rPr lang="pt-BR" sz="1400" dirty="0"/>
            </a:br>
            <a:r>
              <a:rPr lang="pt-BR" sz="1400" dirty="0" smtClean="0"/>
              <a:t>14)</a:t>
            </a:r>
            <a:r>
              <a:rPr lang="pt-BR" sz="1400" dirty="0"/>
              <a:t>  </a:t>
            </a:r>
            <a:r>
              <a:rPr lang="pt-BR" sz="1400" dirty="0" smtClean="0"/>
              <a:t>Línguas </a:t>
            </a:r>
            <a:r>
              <a:rPr lang="pt-BR" sz="1400" dirty="0"/>
              <a:t>(falar em línguas nunca aprendidas)  </a:t>
            </a:r>
            <a:br>
              <a:rPr lang="pt-BR" sz="1400" dirty="0"/>
            </a:br>
            <a:r>
              <a:rPr lang="pt-BR" sz="1400" dirty="0" smtClean="0"/>
              <a:t>15)</a:t>
            </a:r>
            <a:r>
              <a:rPr lang="pt-BR" sz="1400" dirty="0"/>
              <a:t>  </a:t>
            </a:r>
            <a:r>
              <a:rPr lang="pt-BR" sz="1400" dirty="0" smtClean="0"/>
              <a:t>Interpretação </a:t>
            </a:r>
            <a:r>
              <a:rPr lang="pt-BR" sz="1400" dirty="0"/>
              <a:t>de línguas (tradução compreensiva)  </a:t>
            </a:r>
            <a:br>
              <a:rPr lang="pt-BR" sz="1400" dirty="0"/>
            </a:br>
            <a:r>
              <a:rPr lang="pt-BR" sz="1400" dirty="0" smtClean="0"/>
              <a:t>16)</a:t>
            </a:r>
            <a:r>
              <a:rPr lang="pt-BR" sz="1400" dirty="0"/>
              <a:t>  </a:t>
            </a:r>
            <a:r>
              <a:rPr lang="pt-BR" sz="1400" dirty="0" smtClean="0"/>
              <a:t>Apóstolo</a:t>
            </a:r>
            <a:r>
              <a:rPr lang="pt-BR" sz="1400" dirty="0"/>
              <a:t>  </a:t>
            </a:r>
            <a:br>
              <a:rPr lang="pt-BR" sz="1400" dirty="0"/>
            </a:br>
            <a:r>
              <a:rPr lang="pt-BR" sz="1400" dirty="0" smtClean="0"/>
              <a:t>17)</a:t>
            </a:r>
            <a:r>
              <a:rPr lang="pt-BR" sz="1400" dirty="0"/>
              <a:t>  </a:t>
            </a:r>
            <a:r>
              <a:rPr lang="pt-BR" sz="1400" dirty="0" smtClean="0"/>
              <a:t>Socorro</a:t>
            </a:r>
            <a:r>
              <a:rPr lang="pt-BR" sz="1400" dirty="0"/>
              <a:t>  </a:t>
            </a:r>
            <a:br>
              <a:rPr lang="pt-BR" sz="1400" dirty="0"/>
            </a:br>
            <a:r>
              <a:rPr lang="pt-BR" sz="1400" dirty="0" smtClean="0"/>
              <a:t>18)</a:t>
            </a:r>
            <a:r>
              <a:rPr lang="pt-BR" sz="1400" dirty="0"/>
              <a:t>  </a:t>
            </a:r>
            <a:r>
              <a:rPr lang="pt-BR" sz="1400" dirty="0" smtClean="0"/>
              <a:t>Administração </a:t>
            </a:r>
            <a:r>
              <a:rPr lang="pt-BR" sz="1400" dirty="0"/>
              <a:t>(governo, presidência, liderança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98509" y="5589240"/>
            <a:ext cx="4981603" cy="800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Efésios 4</a:t>
            </a:r>
            <a:r>
              <a:rPr lang="pt-BR" dirty="0"/>
              <a:t> adiciona:</a:t>
            </a:r>
          </a:p>
          <a:p>
            <a:r>
              <a:rPr lang="pt-BR" sz="1400" dirty="0" smtClean="0"/>
              <a:t>19)</a:t>
            </a:r>
            <a:r>
              <a:rPr lang="pt-BR" sz="1400" dirty="0"/>
              <a:t> </a:t>
            </a:r>
            <a:r>
              <a:rPr lang="pt-BR" sz="1400" dirty="0" smtClean="0"/>
              <a:t> Evangelista </a:t>
            </a:r>
            <a:r>
              <a:rPr lang="pt-BR" sz="1400" dirty="0"/>
              <a:t>(missionário, pregador da salvação em Cristo)  </a:t>
            </a:r>
            <a:br>
              <a:rPr lang="pt-BR" sz="1400" dirty="0"/>
            </a:br>
            <a:r>
              <a:rPr lang="pt-BR" sz="1400" dirty="0" smtClean="0"/>
              <a:t>20)</a:t>
            </a:r>
            <a:r>
              <a:rPr lang="pt-BR" sz="1400" dirty="0"/>
              <a:t>  </a:t>
            </a:r>
            <a:r>
              <a:rPr lang="pt-BR" sz="1400" dirty="0" smtClean="0"/>
              <a:t>Pastor </a:t>
            </a:r>
            <a:r>
              <a:rPr lang="pt-BR" sz="1400" dirty="0"/>
              <a:t>(ministrar ao povo de Deus)</a:t>
            </a:r>
          </a:p>
        </p:txBody>
      </p:sp>
      <p:sp>
        <p:nvSpPr>
          <p:cNvPr id="7" name="Seta para a direita 6"/>
          <p:cNvSpPr/>
          <p:nvPr/>
        </p:nvSpPr>
        <p:spPr>
          <a:xfrm rot="12145743">
            <a:off x="4740173" y="509344"/>
            <a:ext cx="1944216" cy="1644486"/>
          </a:xfrm>
          <a:prstGeom prst="rightArrow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6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 rot="10800000">
            <a:off x="4981909" y="2813306"/>
            <a:ext cx="1944216" cy="1644486"/>
          </a:xfrm>
          <a:prstGeom prst="right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 rot="9496090">
            <a:off x="5311411" y="4766997"/>
            <a:ext cx="1944216" cy="1644486"/>
          </a:xfrm>
          <a:prstGeom prst="rightArrow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07151" y="692696"/>
            <a:ext cx="10081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DONS</a:t>
            </a:r>
            <a:endParaRPr lang="pt-BR" sz="8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A pesquisa feita no DNI mostra que 80% das pessoas que estão nas igrejas não sabem quais são seus dons espirituais.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Todo o ministério dentro da igreja deve ser orientado pelo dom de cada ministro. Não se pode criar o ministério para depois sair a procura de voluntários.</a:t>
            </a:r>
            <a:br>
              <a:rPr lang="pt-BR" sz="3200" dirty="0" smtClean="0"/>
            </a:br>
            <a:r>
              <a:rPr lang="pt-BR" sz="3200" dirty="0" smtClean="0"/>
              <a:t>A Igreja cresce e se desenvolve saudavelmente quando cada membro atua no ministério orientado por seu dom. Servir a Deus na igreja passa a ser satisfatório e produz alegria em servir.</a:t>
            </a:r>
            <a:endParaRPr lang="pt-BR" sz="3200" dirty="0"/>
          </a:p>
        </p:txBody>
      </p:sp>
      <p:pic>
        <p:nvPicPr>
          <p:cNvPr id="8194" name="Picture 2" descr="C:\Users\Pr. Leandro e Paty\AppData\Local\Microsoft\Windows\Temporary Internet Files\Content.IE5\DJ0CKZY9\MC900281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755">
            <a:off x="503115" y="264427"/>
            <a:ext cx="1504900" cy="10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C:\Users\Pr. Leandro e Paty\AppData\Local\Microsoft\Windows\Temporary Internet Files\Content.IE5\QW86LMC6\MP9004391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2890679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Você não deve enquadrar o seu dom ao ministério, mas sim viver alegremente o seu dom no ministério.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71600" y="16288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Conclusão:</a:t>
            </a:r>
            <a:endParaRPr lang="pt-B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. Leandro e Paty\AppData\Local\Microsoft\Windows\Temporary Internet Files\Content.IE5\0UYR7SS1\MP9004392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Introdução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1570038"/>
            <a:ext cx="8229600" cy="48112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É muito comum encontrarmos pessoas decepcionadas com igrejas. E por que as frustrações são tão recorrente em nosso meio?</a:t>
            </a:r>
            <a:endParaRPr lang="pt-BR" sz="1400" dirty="0" smtClean="0">
              <a:solidFill>
                <a:schemeClr val="accent2"/>
              </a:solidFill>
              <a:latin typeface="Andalus" pitchFamily="18" charset="-78"/>
              <a:cs typeface="Andalus" pitchFamily="18" charset="-78"/>
            </a:endParaRPr>
          </a:p>
          <a:p>
            <a:endParaRPr lang="pt-BR" sz="1400" dirty="0" smtClean="0">
              <a:solidFill>
                <a:schemeClr val="accent2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pt-BR" sz="2800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Muitos motivos levam pessoas ao desanimo, mas estar dentro da igreja sem desenvolver seu dom ou fazer a obra simplesmente por fazer, é destinar-se à frustração. </a:t>
            </a:r>
          </a:p>
          <a:p>
            <a:endParaRPr lang="pt-BR" sz="2800" dirty="0">
              <a:solidFill>
                <a:schemeClr val="accent2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pt-BR" sz="2800" dirty="0" smtClean="0">
                <a:solidFill>
                  <a:schemeClr val="accent2"/>
                </a:solidFill>
                <a:latin typeface="Andalus" pitchFamily="18" charset="-78"/>
                <a:cs typeface="Andalus" pitchFamily="18" charset="-78"/>
              </a:rPr>
              <a:t>O DNI propõe que os ministérios devem sem orientados pelos dons. De que maneira?</a:t>
            </a:r>
          </a:p>
          <a:p>
            <a:endParaRPr lang="pt-BR" sz="3200" dirty="0" smtClean="0">
              <a:solidFill>
                <a:schemeClr val="accent2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3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Pr. Leandro e Paty\AppData\Local\Microsoft\Windows\Temporary Internet Files\Content.IE5\QW86LMC6\MP90043046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309090"/>
            <a:ext cx="9145016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120680" cy="7920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  <a:latin typeface="Arial Black" pitchFamily="34" charset="0"/>
              </a:rPr>
              <a:t>1. O dom e a alegria</a:t>
            </a:r>
            <a:endParaRPr lang="pt-BR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r. Leandro e Paty\AppData\Local\Microsoft\Windows\Temporary Internet Files\Content.IE5\DJ0CKZY9\MC9004338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86780"/>
            <a:ext cx="1194927" cy="11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6696744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À medida em que você vive de acordo com seu dom espiritual, você não vive por suas forças, mas o espirito de Deus é quem trabalha e vive em você!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3600" dirty="0" smtClean="0"/>
              <a:t>Pessoas que encontram seus dons e trabalham através deles em suas igrejas são felizes e satisfeitas no ministério. Não se frustrarão!</a:t>
            </a:r>
            <a:br>
              <a:rPr lang="pt-BR" sz="36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accent2"/>
                </a:solidFill>
                <a:latin typeface="Forte" pitchFamily="66" charset="0"/>
              </a:rPr>
              <a:t>O exercício dos dons na igreja não devem ser um peso!</a:t>
            </a:r>
            <a:endParaRPr lang="pt-BR" dirty="0">
              <a:solidFill>
                <a:schemeClr val="accent2"/>
              </a:solidFill>
              <a:latin typeface="Forte" pitchFamily="66" charset="0"/>
            </a:endParaRPr>
          </a:p>
        </p:txBody>
      </p:sp>
      <p:pic>
        <p:nvPicPr>
          <p:cNvPr id="5" name="Picture 5" descr="C:\Users\Pr. Leandro e Paty\AppData\Local\Microsoft\Windows\Temporary Internet Files\Content.IE5\DJ0CKZY9\MC9004338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380312" y="5286780"/>
            <a:ext cx="1194927" cy="11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0" y="332656"/>
            <a:ext cx="8352928" cy="625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39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Pr. Leandro e Paty\AppData\Local\Microsoft\Windows\Temporary Internet Files\Content.IE5\DJ0CKZY9\MP9004429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920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2"/>
                </a:solidFill>
                <a:latin typeface="Arial Black" pitchFamily="34" charset="0"/>
              </a:rPr>
              <a:t>1. O dom e o sacerdócio universal</a:t>
            </a:r>
            <a:endParaRPr lang="pt-BR" sz="36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21395892">
            <a:off x="2167973" y="2922032"/>
            <a:ext cx="4808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accent6">
                    <a:lumMod val="75000"/>
                  </a:schemeClr>
                </a:solidFill>
                <a:latin typeface="Forte" pitchFamily="66" charset="0"/>
              </a:rPr>
              <a:t>Seguimos a nova moda de crescimento de igreja.</a:t>
            </a:r>
          </a:p>
        </p:txBody>
      </p:sp>
    </p:spTree>
    <p:extLst>
      <p:ext uri="{BB962C8B-B14F-4D97-AF65-F5344CB8AC3E}">
        <p14:creationId xmlns:p14="http://schemas.microsoft.com/office/powerpoint/2010/main" val="16012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. Leandro e Paty\AppData\Local\Microsoft\Windows\Temporary Internet Files\Content.IE5\DJ0CKZY9\MC90019917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"/>
            <a:ext cx="9396536" cy="66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8048" y="3429000"/>
            <a:ext cx="3960440" cy="2088232"/>
          </a:xfrm>
        </p:spPr>
        <p:txBody>
          <a:bodyPr>
            <a:noAutofit/>
          </a:bodyPr>
          <a:lstStyle/>
          <a:p>
            <a:r>
              <a:rPr lang="pt-BR" sz="2400" dirty="0" smtClean="0"/>
              <a:t>O exercício do seu dom não segue uma “moda” ou um método... Ele simplesmente acontece e se desenvolve independente do momento que a igreja vive!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87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48072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Primeiro temos que entender o que significa o “Sacerdócio Universal” = </a:t>
            </a:r>
            <a:r>
              <a:rPr lang="pt-BR" sz="3600" u="sng" dirty="0" smtClean="0">
                <a:latin typeface="Forte" pitchFamily="66" charset="0"/>
              </a:rPr>
              <a:t>Todos nós somos sacerdotes e podemos entrar livremente na presença do senhor</a:t>
            </a:r>
            <a:r>
              <a:rPr lang="pt-BR" sz="3600" dirty="0" smtClean="0">
                <a:latin typeface="Forte" pitchFamily="66" charset="0"/>
              </a:rPr>
              <a:t>.</a:t>
            </a:r>
            <a:br>
              <a:rPr lang="pt-BR" sz="3600" dirty="0" smtClean="0">
                <a:latin typeface="Forte" pitchFamily="66" charset="0"/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O problema todo está em “enlatar” uma maneira (um método) de fazer aquilo que Cristo conquistou para todos nós na cruz de maneira (gratuita). Ao perder esse o ponto central, em uma busca frenética por modelos e resultados, muitos transformaram a igreja em uma empresa.</a:t>
            </a:r>
            <a:endParaRPr lang="pt-BR" sz="3600" dirty="0"/>
          </a:p>
        </p:txBody>
      </p:sp>
      <p:pic>
        <p:nvPicPr>
          <p:cNvPr id="7171" name="Picture 3" descr="C:\Users\Pr. Leandro e Paty\AppData\Local\Microsoft\Windows\Temporary Internet Files\Content.IE5\DJ0CKZY9\MC9002902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255">
            <a:off x="6785822" y="1823775"/>
            <a:ext cx="1570717" cy="17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3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Pr. Leandro e Paty\AppData\Local\Microsoft\Windows\Temporary Internet Files\Content.IE5\A82VFRGH\MP900442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760640" cy="7920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chemeClr val="accent2"/>
                </a:solidFill>
                <a:latin typeface="Arial Black" pitchFamily="34" charset="0"/>
              </a:rPr>
              <a:t>3</a:t>
            </a:r>
            <a:r>
              <a:rPr lang="pt-BR" sz="3600" dirty="0" smtClean="0">
                <a:solidFill>
                  <a:schemeClr val="accent2"/>
                </a:solidFill>
                <a:latin typeface="Arial Black" pitchFamily="34" charset="0"/>
              </a:rPr>
              <a:t>. Procure o seu dom</a:t>
            </a:r>
            <a:endParaRPr lang="pt-BR" sz="36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414</Words>
  <Application>Microsoft Office PowerPoint</Application>
  <PresentationFormat>Apresentação na tela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MARCA NÚMERO2</vt:lpstr>
      <vt:lpstr>Introdução</vt:lpstr>
      <vt:lpstr>1. O dom e a alegria</vt:lpstr>
      <vt:lpstr>À medida em que você vive de acordo com seu dom espiritual, você não vive por suas forças, mas o espirito de Deus é quem trabalha e vive em você!  Pessoas que encontram seus dons e trabalham através deles em suas igrejas são felizes e satisfeitas no ministério. Não se frustrarão!  O exercício dos dons na igreja não devem ser um peso!</vt:lpstr>
      <vt:lpstr>Apresentação do PowerPoint</vt:lpstr>
      <vt:lpstr>1. O dom e o sacerdócio universal</vt:lpstr>
      <vt:lpstr>O exercício do seu dom não segue uma “moda” ou um método... Ele simplesmente acontece e se desenvolve independente do momento que a igreja vive!</vt:lpstr>
      <vt:lpstr>Primeiro temos que entender o que significa o “Sacerdócio Universal” = Todos nós somos sacerdotes e podemos entrar livremente na presença do senhor.   O problema todo está em “enlatar” uma maneira (um método) de fazer aquilo que Cristo conquistou para todos nós na cruz de maneira (gratuita). Ao perder esse o ponto central, em uma busca frenética por modelos e resultados, muitos transformaram a igreja em uma empresa.</vt:lpstr>
      <vt:lpstr>3. Procure o seu dom</vt:lpstr>
      <vt:lpstr>Os dons são concedidos por Deus através do Espírito Santo, segundo a Sua vontade (1 Co 12.11, 18). É o Espírito Santo quem decide qual é o nosso dom. Não são dados de acordo com o nível espiritual, ou anos de ministério na igreja, ou pelo cargo que alguém ocupe e muito menos por merecimento (Ef 4.7).</vt:lpstr>
      <vt:lpstr>Apresentação do PowerPoint</vt:lpstr>
      <vt:lpstr>A pesquisa feita no DNI mostra que 80% das pessoas que estão nas igrejas não sabem quais são seus dons espirituais.  Todo o ministério dentro da igreja deve ser orientado pelo dom de cada ministro. Não se pode criar o ministério para depois sair a procura de voluntários. A Igreja cresce e se desenvolve saudavelmente quando cada membro atua no ministério orientado por seu dom. Servir a Deus na igreja passa a ser satisfatório e produz alegria em servir.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Pr. Leandro e Paty</dc:creator>
  <cp:lastModifiedBy>Pr. Leandro e Paty</cp:lastModifiedBy>
  <cp:revision>16</cp:revision>
  <dcterms:created xsi:type="dcterms:W3CDTF">2012-09-02T01:48:59Z</dcterms:created>
  <dcterms:modified xsi:type="dcterms:W3CDTF">2012-09-02T20:05:44Z</dcterms:modified>
</cp:coreProperties>
</file>